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66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18F2-9B18-41B8-9121-AC1E8D3ABE7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3F1B-9CF1-40E4-9FCA-C8AA6B4C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5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18F2-9B18-41B8-9121-AC1E8D3ABE7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3F1B-9CF1-40E4-9FCA-C8AA6B4C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6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18F2-9B18-41B8-9121-AC1E8D3ABE7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3F1B-9CF1-40E4-9FCA-C8AA6B4C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9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18F2-9B18-41B8-9121-AC1E8D3ABE7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3F1B-9CF1-40E4-9FCA-C8AA6B4C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0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18F2-9B18-41B8-9121-AC1E8D3ABE7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3F1B-9CF1-40E4-9FCA-C8AA6B4C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5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18F2-9B18-41B8-9121-AC1E8D3ABE7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3F1B-9CF1-40E4-9FCA-C8AA6B4C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18F2-9B18-41B8-9121-AC1E8D3ABE7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3F1B-9CF1-40E4-9FCA-C8AA6B4C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7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18F2-9B18-41B8-9121-AC1E8D3ABE7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3F1B-9CF1-40E4-9FCA-C8AA6B4C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9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18F2-9B18-41B8-9121-AC1E8D3ABE7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3F1B-9CF1-40E4-9FCA-C8AA6B4C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8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18F2-9B18-41B8-9121-AC1E8D3ABE7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3F1B-9CF1-40E4-9FCA-C8AA6B4C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5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18F2-9B18-41B8-9121-AC1E8D3ABE7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3F1B-9CF1-40E4-9FCA-C8AA6B4C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318F2-9B18-41B8-9121-AC1E8D3ABE79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73F1B-9CF1-40E4-9FCA-C8AA6B4C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99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70205"/>
            <a:ext cx="4610100" cy="313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55" y="490855"/>
            <a:ext cx="1990090" cy="11855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21336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JOIN ST. LUKE’S FOR A WALK WITH A DOC EVENT!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8155" y="3505200"/>
            <a:ext cx="57302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.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3733801"/>
            <a:ext cx="64008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In honor of Breast Cancer Awareness month, </a:t>
            </a:r>
          </a:p>
          <a:p>
            <a:pPr algn="ctr"/>
            <a:r>
              <a:rPr lang="en-US" i="1" dirty="0"/>
              <a:t>we’ll be going pink </a:t>
            </a:r>
            <a:r>
              <a:rPr lang="en-US" i="1" dirty="0" smtClean="0"/>
              <a:t>–</a:t>
            </a:r>
          </a:p>
          <a:p>
            <a:pPr algn="ctr"/>
            <a:r>
              <a:rPr lang="en-US" i="1" dirty="0" smtClean="0"/>
              <a:t> </a:t>
            </a:r>
            <a:r>
              <a:rPr lang="en-US" i="1" dirty="0"/>
              <a:t>All are welcome to join our  </a:t>
            </a:r>
            <a:r>
              <a:rPr lang="en-US" i="1" dirty="0" smtClean="0"/>
              <a:t>Pink </a:t>
            </a:r>
            <a:r>
              <a:rPr lang="en-US" i="1" dirty="0"/>
              <a:t>Light Walk!</a:t>
            </a:r>
          </a:p>
          <a:p>
            <a:endParaRPr lang="en-US" b="1" dirty="0"/>
          </a:p>
          <a:p>
            <a:r>
              <a:rPr lang="en-US" b="1" dirty="0"/>
              <a:t>WALK LEADER: 		</a:t>
            </a:r>
            <a:r>
              <a:rPr lang="en-US" dirty="0"/>
              <a:t>Dr.  Joanne Calabrese</a:t>
            </a:r>
          </a:p>
          <a:p>
            <a:endParaRPr lang="en-US" dirty="0"/>
          </a:p>
          <a:p>
            <a:r>
              <a:rPr lang="en-US" b="1" dirty="0"/>
              <a:t>WHEN:</a:t>
            </a:r>
            <a:r>
              <a:rPr lang="en-US" dirty="0"/>
              <a:t> 			Tuesday, October 15</a:t>
            </a:r>
            <a:r>
              <a:rPr lang="en-US" baseline="30000" dirty="0"/>
              <a:t>th</a:t>
            </a:r>
            <a:r>
              <a:rPr lang="en-US" dirty="0"/>
              <a:t>  at 5:30 pm</a:t>
            </a:r>
            <a:endParaRPr lang="en-US" i="1" dirty="0"/>
          </a:p>
          <a:p>
            <a:pPr algn="ctr"/>
            <a:endParaRPr lang="en-US" i="1" dirty="0"/>
          </a:p>
          <a:p>
            <a:r>
              <a:rPr lang="en-US" b="1" dirty="0"/>
              <a:t>WHERE:    </a:t>
            </a:r>
            <a:r>
              <a:rPr lang="en-US" dirty="0"/>
              <a:t>		St. Luke’s Internal Medicine Office</a:t>
            </a:r>
          </a:p>
          <a:p>
            <a:r>
              <a:rPr lang="en-US" dirty="0"/>
              <a:t>			120 Pine Street, Suite 1</a:t>
            </a:r>
          </a:p>
          <a:p>
            <a:r>
              <a:rPr lang="en-US" dirty="0"/>
              <a:t>			Tamaqua, PA  18252 </a:t>
            </a:r>
          </a:p>
          <a:p>
            <a:r>
              <a:rPr lang="en-US" sz="1100" dirty="0"/>
              <a:t>			We will take a 1 mile walk around downtown Tamaqua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Breast Health education and resources will be available</a:t>
            </a:r>
          </a:p>
          <a:p>
            <a:pPr algn="ctr"/>
            <a:endParaRPr lang="en-US" b="1" i="1" dirty="0"/>
          </a:p>
          <a:p>
            <a:pPr algn="ctr"/>
            <a:r>
              <a:rPr lang="en-US" b="1" i="1" dirty="0"/>
              <a:t>Special appearance by the Pink Heals Lehigh Valley Chapter</a:t>
            </a:r>
          </a:p>
          <a:p>
            <a:pPr algn="ctr"/>
            <a:r>
              <a:rPr lang="en-US" b="1" i="1" dirty="0"/>
              <a:t>Show your support by signing the pink ambulance</a:t>
            </a:r>
          </a:p>
          <a:p>
            <a:r>
              <a:rPr lang="en-US" sz="2000" dirty="0" smtClean="0">
                <a:latin typeface="Cambria" pitchFamily="18" charset="0"/>
              </a:rPr>
              <a:t>	</a:t>
            </a:r>
            <a:endParaRPr lang="en-US" sz="1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96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40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Luke's University Health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Nemura, Todd</dc:creator>
  <cp:lastModifiedBy>Quick, Kerri L</cp:lastModifiedBy>
  <cp:revision>29</cp:revision>
  <dcterms:created xsi:type="dcterms:W3CDTF">2016-11-22T13:36:08Z</dcterms:created>
  <dcterms:modified xsi:type="dcterms:W3CDTF">2019-08-30T15:27:55Z</dcterms:modified>
</cp:coreProperties>
</file>